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9" r:id="rId7"/>
    <p:sldId id="261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11/24/2022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56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5.sv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FACIAL RECOGNITION SOFTWARE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4332"/>
            <a:ext cx="9144000" cy="459798"/>
          </a:xfrm>
        </p:spPr>
        <p:txBody>
          <a:bodyPr/>
          <a:lstStyle/>
          <a:p>
            <a:r>
              <a:rPr lang="en-US" dirty="0" smtClean="0"/>
              <a:t>BY GABRIEL HILI</a:t>
            </a:r>
            <a:endParaRPr lang="ru-RU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b="7065"/>
          <a:stretch>
            <a:fillRect/>
          </a:stretch>
        </p:blipFill>
        <p:spPr>
          <a:xfrm>
            <a:off x="3583803" y="535761"/>
            <a:ext cx="1795463" cy="1927225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1832" y="2255655"/>
            <a:ext cx="2159335" cy="21678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074423"/>
            <a:ext cx="3321682" cy="495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HISTORY, DEEP LEARNING, STATE-OF-THE-ART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STATE-OF-THE-ART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39" y="860479"/>
            <a:ext cx="4256580" cy="6017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5" y="180000"/>
            <a:ext cx="2347119" cy="8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01DB817-586B-493A-922D-54010C88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12" y="2066674"/>
            <a:ext cx="2864601" cy="4791326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5" y="180000"/>
            <a:ext cx="2347119" cy="8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SLIDE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Placeholder 6" descr="Globe icon">
            <a:extLst>
              <a:ext uri="{FF2B5EF4-FFF2-40B4-BE49-F238E27FC236}">
                <a16:creationId xmlns:a16="http://schemas.microsoft.com/office/drawing/2014/main" xmlns="" id="{610C6214-BE35-4ED8-9EE7-7252A6039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Section 2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2" name="Picture Placeholder 11" descr="Cubes icon">
            <a:extLst>
              <a:ext uri="{FF2B5EF4-FFF2-40B4-BE49-F238E27FC236}">
                <a16:creationId xmlns:a16="http://schemas.microsoft.com/office/drawing/2014/main" xmlns="" id="{92015B7B-96EB-42A1-A654-5DE5377A52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Section 3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Section 4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21" name="Picture Placeholder 20" descr="Atom icon">
            <a:extLst>
              <a:ext uri="{FF2B5EF4-FFF2-40B4-BE49-F238E27FC236}">
                <a16:creationId xmlns:a16="http://schemas.microsoft.com/office/drawing/2014/main" xmlns="" id="{E6E2A99D-9A76-4170-84C5-E8E895DEA5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A109C3A-84E8-4719-8AE7-A66B8CA9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2EEAA2-E066-4E86-A51B-FAC33331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5" y="180000"/>
            <a:ext cx="2347119" cy="8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Lorem ipsum dolor sit amet, consectetuer adipiscing elit. Maecenas porttitor congue massa. 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xmlns="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FF8DFC-D37E-4FE9-81F0-77C68D46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1731005"/>
            <a:ext cx="2392577" cy="30843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5" y="180000"/>
            <a:ext cx="2347119" cy="8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xmlns="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D7D25D-51F0-4AAA-86C5-F3584C0E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39" y="2117943"/>
            <a:ext cx="2965994" cy="315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6753" y="1489978"/>
            <a:ext cx="1551217" cy="3878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5" y="180000"/>
            <a:ext cx="2347119" cy="8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4332"/>
            <a:ext cx="9144000" cy="459798"/>
          </a:xfrm>
        </p:spPr>
        <p:txBody>
          <a:bodyPr/>
          <a:lstStyle/>
          <a:p>
            <a:r>
              <a:rPr lang="en-US" dirty="0" smtClean="0"/>
              <a:t>THANKS FOR LISTENING</a:t>
            </a:r>
            <a:endParaRPr lang="ru-RU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b="7065"/>
          <a:stretch>
            <a:fillRect/>
          </a:stretch>
        </p:blipFill>
        <p:spPr>
          <a:xfrm>
            <a:off x="3583803" y="535761"/>
            <a:ext cx="1795463" cy="1927225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129" y="2272131"/>
            <a:ext cx="2159335" cy="21678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074423"/>
            <a:ext cx="3321682" cy="49565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8" y="122930"/>
            <a:ext cx="2460432" cy="8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0</TotalTime>
  <Words>271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Office Theme</vt:lpstr>
      <vt:lpstr>FACIAL RECOGNITION SOFTWARE</vt:lpstr>
      <vt:lpstr>OVERVIEW</vt:lpstr>
      <vt:lpstr>PROBLEM</vt:lpstr>
      <vt:lpstr>PRODUCT SLIDE</vt:lpstr>
      <vt:lpstr>PRODUCT</vt:lpstr>
      <vt:lpstr>DIVIDER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ARI3129</dc:title>
  <dc:creator/>
  <cp:lastModifiedBy/>
  <cp:revision>1</cp:revision>
  <dcterms:created xsi:type="dcterms:W3CDTF">2022-11-24T22:34:51Z</dcterms:created>
  <dcterms:modified xsi:type="dcterms:W3CDTF">2022-11-24T23:23:35Z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